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6" r:id="rId2"/>
    <p:sldId id="26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0A58844-9704-4667-8185-A4F169419F25}">
          <p14:sldIdLst>
            <p14:sldId id="266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E2B91-F4DC-43B7-A4E9-CCE265AEF01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6C8AF-CB68-4437-B292-810948D9C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70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54683-A1B3-4F78-BE5A-BB4DF412FC9B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9BE59-A277-4519-B12C-DC92D71E4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69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1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2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6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0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0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5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1066800"/>
            <a:ext cx="9220200" cy="44196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b="1" kern="0" smtClean="0"/>
              <a:t>Actividad Inicial- </a:t>
            </a:r>
            <a:r>
              <a:rPr lang="es-ES_tradnl" u="sng" kern="0" smtClean="0"/>
              <a:t>COPY </a:t>
            </a:r>
            <a:r>
              <a:rPr lang="es-ES_tradnl" kern="0" smtClean="0"/>
              <a:t>&amp; answer about yourself: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¿Eres el hijo o la hija de tu madre?—Soy ____________ de mi madre.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¿Eres el sobrino o la sobrina de tu tía? –Soy ________________ de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¿Eres el nieto o la nieta de tus abuelos? –Soy _____________ de mis abuelos.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¿Eres el primo o la prima de los hijos de tu tío?—Soy _______________ de los hijos de mi tío.</a:t>
            </a:r>
            <a:endParaRPr lang="es-ES_tradnl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3400" y="-381000"/>
            <a:ext cx="8001000" cy="835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3200" kern="0" smtClean="0">
                <a:solidFill>
                  <a:srgbClr val="FF0000"/>
                </a:solidFill>
              </a:rPr>
              <a:t>						</a:t>
            </a:r>
            <a:br>
              <a:rPr lang="en-US" sz="3200" kern="0" smtClean="0">
                <a:solidFill>
                  <a:srgbClr val="FF0000"/>
                </a:solidFill>
              </a:rPr>
            </a:br>
            <a:r>
              <a:rPr lang="en-US" sz="3200" kern="0" smtClean="0">
                <a:solidFill>
                  <a:srgbClr val="FF0000"/>
                </a:solidFill>
              </a:rPr>
              <a:t>Proposito 35b			 14/12/17</a:t>
            </a:r>
            <a:br>
              <a:rPr lang="en-US" sz="3200" kern="0" smtClean="0">
                <a:solidFill>
                  <a:srgbClr val="FF0000"/>
                </a:solidFill>
              </a:rPr>
            </a:br>
            <a:r>
              <a:rPr lang="en-US" sz="2400" i="1" kern="0" smtClean="0">
                <a:solidFill>
                  <a:srgbClr val="00B050"/>
                </a:solidFill>
              </a:rPr>
              <a:t>L.O: to review family vocabulary</a:t>
            </a:r>
            <a:endParaRPr lang="en-US" sz="2400" i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316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1066800"/>
            <a:ext cx="8915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b="1" kern="0" dirty="0" smtClean="0"/>
              <a:t>TEXTBOOK:</a:t>
            </a:r>
          </a:p>
          <a:p>
            <a:pPr lvl="1"/>
            <a:r>
              <a:rPr lang="en-US" b="1" kern="0" dirty="0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u="sng" kern="0" dirty="0" err="1" smtClean="0"/>
              <a:t>Rompecabezas</a:t>
            </a:r>
            <a:r>
              <a:rPr lang="en-US" kern="0" dirty="0" smtClean="0"/>
              <a:t> p. 60</a:t>
            </a:r>
          </a:p>
          <a:p>
            <a:pPr lvl="1"/>
            <a:endParaRPr lang="en-US" kern="0" dirty="0" smtClean="0"/>
          </a:p>
          <a:p>
            <a:r>
              <a:rPr lang="en-US" kern="0" dirty="0" smtClean="0"/>
              <a:t>Work on a draft of your EXTRAORDINARY family tree, if you already have it or when your done, show it to me for corrections.  </a:t>
            </a:r>
            <a:endParaRPr lang="en-US" kern="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3657600"/>
            <a:ext cx="8001000" cy="5029200"/>
          </a:xfrm>
        </p:spPr>
        <p:txBody>
          <a:bodyPr/>
          <a:lstStyle/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Workbook </a:t>
            </a:r>
            <a:r>
              <a:rPr lang="en-US" altLang="en-US" dirty="0" err="1" smtClean="0"/>
              <a:t>pagina</a:t>
            </a:r>
            <a:r>
              <a:rPr lang="en-US" altLang="en-US" dirty="0"/>
              <a:t> </a:t>
            </a:r>
            <a:r>
              <a:rPr lang="en-US" altLang="en-US" dirty="0" smtClean="0"/>
              <a:t>2.4</a:t>
            </a:r>
          </a:p>
          <a:p>
            <a:pPr marL="0" indent="0">
              <a:buNone/>
            </a:pPr>
            <a:endParaRPr lang="en-US" altLang="en-US" u="sng" dirty="0">
              <a:solidFill>
                <a:srgbClr val="0070C0"/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92438" y="4117975"/>
            <a:ext cx="80010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35b: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4675" y="-381000"/>
            <a:ext cx="8001000" cy="12160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7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27201</TotalTime>
  <Words>128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Profile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601 La fecha es el 6 de febrero del 2014</dc:title>
  <dc:creator>Helen Zumaeta</dc:creator>
  <cp:lastModifiedBy>Helen Zumaeta</cp:lastModifiedBy>
  <cp:revision>38</cp:revision>
  <cp:lastPrinted>2017-01-04T15:08:20Z</cp:lastPrinted>
  <dcterms:created xsi:type="dcterms:W3CDTF">2014-02-06T14:27:53Z</dcterms:created>
  <dcterms:modified xsi:type="dcterms:W3CDTF">2017-12-14T20:19:49Z</dcterms:modified>
</cp:coreProperties>
</file>